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98" r:id="rId3"/>
    <p:sldId id="401" r:id="rId4"/>
    <p:sldId id="404" r:id="rId5"/>
    <p:sldId id="405" r:id="rId6"/>
    <p:sldId id="410" r:id="rId7"/>
    <p:sldId id="411" r:id="rId8"/>
    <p:sldId id="409" r:id="rId9"/>
    <p:sldId id="407" r:id="rId10"/>
    <p:sldId id="408" r:id="rId11"/>
    <p:sldId id="403" r:id="rId12"/>
    <p:sldId id="412" r:id="rId13"/>
    <p:sldId id="413" r:id="rId14"/>
    <p:sldId id="414" r:id="rId15"/>
    <p:sldId id="415" r:id="rId16"/>
    <p:sldId id="416" r:id="rId17"/>
    <p:sldId id="402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25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0D43-B807-BB3C-132C-39EFDD26F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63E96-582D-5BD0-8349-A75C662B3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24E0C-54C2-AB4F-8DAE-08D0A341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E6C30-FD8E-4A21-34CB-A3ED773E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BF626-132B-5620-3D15-10F6936B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0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DE5-315F-50FB-E806-5B7074D2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4C34A-C9DA-8E2B-9116-4FCC490AA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612AF-5BD4-E77E-4E61-4811A2C0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1D924-14AC-2E17-72A5-A68932AE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89627-7304-4A35-38E8-DE06B5C5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19BEB-66DA-559D-6C99-9991EF82F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67DC3-DA11-910D-B7CE-00430F2AD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40ED-D949-F673-2818-03DD4C90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058F5-95F4-E5B0-BC98-551B851E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1046A-626E-06E8-C546-739A65FE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299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5032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6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7A382-0F80-7989-8E15-35CFF3B5DF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Big Data Analytics  | Assessment 1 |  In-Class Presentation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50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0445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5018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9473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342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04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8906-86F5-BC48-FFEA-F08E863B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4FE39-A2DA-4D6F-D900-537E76F3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8DDB-76E4-99DA-0E83-D0EAE1D1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B4A4-E398-4E89-7571-CFD95D87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CE2D-09F6-2DBF-6684-63310FB7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8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8287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8214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87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4848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482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4629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599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5598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076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30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71EA-9131-18F3-68E7-899E4C61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8EED5-18EE-0E74-6FB2-F3B2A9845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4F86C-4015-F249-2FB1-AA805276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1B626-2DC3-50A2-8D21-15DB17D6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C66D-7973-3F3E-30C3-E67E41C8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753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189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6713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579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242285"/>
            <a:ext cx="432000" cy="561066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965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991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563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893A-C9B7-A5AD-5E35-BFFF11B7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5004-6329-BA3F-D502-EF7D7922D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075D4-8F1B-4258-8C35-72D850941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8850C-6E74-7FEE-28E6-6B0E34B8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66EE-0F35-6F78-701E-5A8A3772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F9C28-DC85-FBA9-850D-4C8D71DC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73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06DB-B267-FF53-ABE1-D468B833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390BF-CF42-D971-9C12-C609BBA37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836E1-1584-25DB-DF00-641A7BDE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55522-0870-2AD7-1CE0-49614451D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8DC1BF-5B44-0F9C-6536-67EB5B4B1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D3ACB-972A-119A-2947-C4086068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14197-64A3-2420-FA27-E827E67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A8220-BF82-3421-4FC1-60874D28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83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B682-63C8-5EF5-D2B4-EFD34270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75D99-D6E7-A9D8-8BF9-967E5D5F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02021-264C-2C85-DCC8-7120CD6E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0D6E-5128-AE83-3424-FAD72922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6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722C2-4C2D-EB24-FB60-36705A4E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C37BF-F41B-D804-3546-C6CD2BF0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1804C-4473-87FE-69E1-EA369578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1102-AB95-D71D-EFB4-6EFE6BBA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DB1C-1AB8-58C7-970F-B0ADA7DC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8DF89-B75B-99DB-5B6A-B5A8CAA1B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BA218-2B2D-82E2-63C4-6809976B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9BCBE-1B5D-F691-BD21-AE98554C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EB6A-B630-4DA0-1F60-46B34D15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5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7E79-4723-F03A-3F56-C40BB6C8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7334A-6D4B-B4F6-CBFB-BE19215B5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35385-8E52-BD37-11E9-76E98374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55F28-C8CF-3F5C-D587-96A4D84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912F8-BC79-FDAE-ECAD-2F741A10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0BE96-DE49-FD9C-F3C0-7457E431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F771A-B07A-34E4-06B2-862DABB1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8BB10-85D0-888B-C0E3-810F4A0E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B67AE-CDF4-FBD0-5FD3-E3AC1C339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EC1CD-569F-4958-80EF-2AC95A59042A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309BB-DC62-DEB6-F283-BD7407722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3928E-0996-9CAE-4F79-728B618B0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B726C8-38DC-49E3-9CAD-C48F85AAB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9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Big Data Analytics  | Assessment 1 |  In-Class Presentation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987920" y="6490174"/>
            <a:ext cx="2411899" cy="266149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800" b="1" i="0" spc="140" baseline="0" noProof="0" dirty="0">
                <a:solidFill>
                  <a:srgbClr val="002060"/>
                </a:solidFill>
                <a:latin typeface="+mj-lt"/>
              </a:rPr>
              <a:t>TECH </a:t>
            </a:r>
            <a:r>
              <a:rPr lang="en-US" sz="1800" b="1" i="0" spc="140" baseline="0" noProof="0" dirty="0">
                <a:solidFill>
                  <a:srgbClr val="FF6600"/>
                </a:solidFill>
                <a:latin typeface="+mj-lt"/>
              </a:rPr>
              <a:t>REYAL</a:t>
            </a:r>
            <a:r>
              <a:rPr lang="en-US" sz="1800" b="1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800" b="1" i="0" spc="140" baseline="0" noProof="0" dirty="0">
                <a:solidFill>
                  <a:srgbClr val="002060"/>
                </a:solidFill>
                <a:latin typeface="+mj-lt"/>
              </a:rPr>
              <a:t>LTD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89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80588" cy="66625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5731" y="2791900"/>
            <a:ext cx="9816269" cy="971238"/>
          </a:xfrm>
        </p:spPr>
        <p:txBody>
          <a:bodyPr/>
          <a:lstStyle/>
          <a:p>
            <a:pPr algn="l"/>
            <a:r>
              <a:rPr lang="en-US" sz="4800" dirty="0">
                <a:solidFill>
                  <a:srgbClr val="002060"/>
                </a:solidFill>
                <a:latin typeface="Georgia" panose="02040502050405020303" pitchFamily="18" charset="0"/>
              </a:rPr>
              <a:t>INTRODUCTION TO  PYTHON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731" y="3782292"/>
            <a:ext cx="7904860" cy="580921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816269" y="3820600"/>
            <a:ext cx="2183523" cy="50236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FACILITATOR </a:t>
            </a:r>
            <a:r>
              <a:rPr kumimoji="0" lang="en-US" sz="16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br>
              <a:rPr kumimoji="0" lang="en-US" sz="16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200" b="0" i="0" u="none" strike="noStrike" kern="1200" cap="none" spc="1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Kolawole David Olanipekun</a:t>
            </a:r>
          </a:p>
        </p:txBody>
      </p:sp>
      <p:pic>
        <p:nvPicPr>
          <p:cNvPr id="6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AF2D3206-D6F3-9755-E22D-AD205995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57" y="0"/>
            <a:ext cx="1984935" cy="21190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8CD6-B133-3B5A-398B-1DCBC511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3D8F00-5D84-9C1C-8AC2-A0D95AD072BE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CF035-5461-4501-5182-1C23A349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053"/>
            <a:ext cx="8214610" cy="49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15F0D-4C02-96A7-8BC1-1E4C95BE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DFE1D9-3B44-3C90-7729-2D1869CED4BF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CFE78-0C6F-DB09-701E-34DA5D7E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2" y="1092805"/>
            <a:ext cx="931675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FB8-35A8-5CA2-C63B-41D53C50C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C5FF64-BFB3-4005-DBAF-F9A4A562FBF8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0D2B7-7118-BB5F-A0D7-98CBDB27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728673"/>
            <a:ext cx="9869277" cy="54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8B90E-F781-CD22-379F-A1D6F41A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24DEC-DFE5-CE26-450C-A8651601F392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39A2-D5B5-6F5D-34AF-CE7BA6B4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873558"/>
            <a:ext cx="10793331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8569-E796-5DA3-C0EC-B7AF1CBE0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A6588-0F5F-1FF4-B920-7A541548C0DF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FCB0-8B95-3039-E7D1-24316492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" y="654508"/>
            <a:ext cx="9302576" cy="52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0B25-3657-29D9-B52E-D3EB9C226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C6FD3-B5D9-B291-FB66-AF30CCFA23DA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E6E76-2EBA-D995-623E-329BF807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58"/>
            <a:ext cx="7426983" cy="5399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006D1-B77E-89B1-DC03-21467879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90" y="998275"/>
            <a:ext cx="3276343" cy="3588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53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1F2E-19D8-C856-A148-06890588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FF4BA2-A1D2-8900-DC20-2FA46F984B5B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CBC12-E006-6CD8-665D-D3C17FB9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58"/>
            <a:ext cx="8554644" cy="318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5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08BE-121D-E0C0-3C61-027BE417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ED0E11-F20F-4BC2-A322-19EBEC13C014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E21D0-8B58-2540-CB7A-92E1C481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688877"/>
            <a:ext cx="8139504" cy="52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B5B7F-35F6-C32A-5837-099CAB4A3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845DFD-9E27-67C2-5B15-45744690908F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3F23B-2685-E61E-5A01-7045A228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3" y="691844"/>
            <a:ext cx="1023127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187B-EA6D-6112-93CB-5E2ADE82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F7120-23A9-4973-60E1-49D0B41527B2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6177A-F693-A0D4-5659-C2DCACA3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546158"/>
            <a:ext cx="7743486" cy="57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DD02-E723-2635-E82E-4D3D3697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D8546D-F0FC-012E-1E6B-4F59E173A94F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3FBDD-0FD1-711F-2911-F6BAAFB5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3" y="546158"/>
            <a:ext cx="5621312" cy="5599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B6BD8-26DA-EEEF-0759-2BF0D083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452"/>
            <a:ext cx="5621313" cy="49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01A7-E93E-B3A4-18D9-7E2038C3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DB06A-66D2-FC0D-2D6C-0F933E307BD9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734A4-FC03-8D27-3734-10090179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27"/>
            <a:ext cx="7414770" cy="52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8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5FF03-240F-7DB3-C88E-340C919B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6C0BDA-C1F0-5710-BC6C-0C6507B81665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F6111-7312-A977-D90C-7789A0EA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604176"/>
            <a:ext cx="6505731" cy="56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D8D36-1A5A-00E3-3CC2-70E80BA2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5C613E-7AA4-03D0-1298-91D42A41D3C1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92E27-21EE-27FB-B2F9-97FB67B4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928338"/>
            <a:ext cx="716380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4A27-A56D-F214-F399-41930CEC0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B4450-43E2-225A-10B6-957E5233D510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3EBAC-C0F4-1ABD-308A-DD04B027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" y="854209"/>
            <a:ext cx="11399491" cy="35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D519D-0BE0-31DC-B0D6-4D31179F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98BE84-E2C0-0CE1-DDFC-13347F6C0582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7DB5A-E18B-8CAF-0E3D-C10CE4EB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546158"/>
            <a:ext cx="7330190" cy="5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836C-A44D-E72D-9577-417CF4C55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BC058-3297-3926-2DC8-8473DE6B89C0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1F1A4-BE9A-EC2D-217B-8897EA92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653611"/>
            <a:ext cx="701137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1B4E-3DC7-EC26-47A0-70AEFBC3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C521F-D985-C373-AD97-3184B3421F93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4B1BC-A9AE-BDF4-1EC4-3ECE8671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58"/>
            <a:ext cx="7030585" cy="56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FCD3-09BE-5BB0-9356-856B09AC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A2E954-DAE4-E250-9CE6-24DCF1DD562D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5CFE-4E13-39C2-E76D-168DD41B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58"/>
            <a:ext cx="6821030" cy="55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82DFD-65FB-BF2C-4209-F82E8316F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D1ADA-30AA-4941-7CA6-1CC98B58C0C1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7660D-FE38-77B7-DFEA-19E9DEE6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750"/>
            <a:ext cx="6683052" cy="53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D1F7-4CA2-F332-D765-28898E5E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130B-9FFE-ACC8-F7F1-0DFE9D1F1E2D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299EE-986B-3283-1F0E-F859AEA6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3" y="704537"/>
            <a:ext cx="6307555" cy="54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4A44-9219-FA2E-7F84-92F46F19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62AC4-5D83-5054-A403-39FB36EB1829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ALGORITHM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D36DC-EDDF-4A89-F5BA-BAB8649D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660049"/>
            <a:ext cx="10828114" cy="50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82C7-A344-F97E-B141-C698E13B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09CC2A-4EC2-E9D0-82CE-B76CBAC96914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BASICS OF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6EE34-D9CA-3F40-50D8-59342D99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2" y="546158"/>
            <a:ext cx="6283460" cy="568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340F7-F25B-593E-B180-84FCBD0A7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1A80A-62C7-1333-ADBA-481632CC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30" y="449704"/>
            <a:ext cx="2539660" cy="54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0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AAF4B-5A64-CA36-F03D-C79543A78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C808CE-9491-6C22-F9FE-05579006ED2F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</a:t>
            </a: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INTRODUCTION TO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D1303-6AD1-0AD6-C16E-90E42F1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546158"/>
            <a:ext cx="9696773" cy="49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46513-0529-219A-8043-02DDCD3A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B4A0-5934-3FBB-4619-C163B70608A9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</a:t>
            </a: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INTRODUCTION TO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CC679-A5FA-676A-8D24-F6377D25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5" y="828660"/>
            <a:ext cx="9302576" cy="45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8BDE-4475-6D25-3968-92380D22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9F57B-39D7-9629-54B8-BBA5C388A6A6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</a:t>
            </a: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INTRODUCTION TO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8DD00-60A6-4A48-6910-217370CC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4" y="713319"/>
            <a:ext cx="10640038" cy="25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FF9B0-A4DB-9186-12B5-DB8AE650A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9FB645-166A-1ED3-B5A8-876048EA6A63}"/>
              </a:ext>
            </a:extLst>
          </p:cNvPr>
          <p:cNvSpPr txBox="1"/>
          <p:nvPr/>
        </p:nvSpPr>
        <p:spPr>
          <a:xfrm>
            <a:off x="104931" y="121426"/>
            <a:ext cx="93025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</a:t>
            </a:r>
            <a:r>
              <a:rPr lang="en-US" sz="2400" b="1" spc="-150" dirty="0">
                <a:solidFill>
                  <a:srgbClr val="002060"/>
                </a:solidFill>
                <a:latin typeface="Georgia" panose="02040502050405020303" pitchFamily="18" charset="0"/>
              </a:rPr>
              <a:t>INTRODUCTION TO PYTHON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D0F6D-66CA-CF68-6946-0135027A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3" y="830971"/>
            <a:ext cx="9811722" cy="4900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7FA658-C5FC-2420-71E2-2B16CCF0EDD1}"/>
              </a:ext>
            </a:extLst>
          </p:cNvPr>
          <p:cNvSpPr/>
          <p:nvPr/>
        </p:nvSpPr>
        <p:spPr>
          <a:xfrm>
            <a:off x="329783" y="830971"/>
            <a:ext cx="5216578" cy="5781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8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BFBB-7B4B-801C-E64E-44393AE6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8CF70-3D04-68BE-A732-159811CAA30B}"/>
              </a:ext>
            </a:extLst>
          </p:cNvPr>
          <p:cNvSpPr txBox="1"/>
          <p:nvPr/>
        </p:nvSpPr>
        <p:spPr>
          <a:xfrm>
            <a:off x="104930" y="121426"/>
            <a:ext cx="117672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KEY CONCEPTS IN PYTHON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916D4-3CE3-A102-AA98-9F1101B0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0" y="1616382"/>
            <a:ext cx="6690600" cy="452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31001-0567-BF73-16C0-E096C2CD4D13}"/>
              </a:ext>
            </a:extLst>
          </p:cNvPr>
          <p:cNvSpPr txBox="1"/>
          <p:nvPr/>
        </p:nvSpPr>
        <p:spPr>
          <a:xfrm>
            <a:off x="481258" y="665194"/>
            <a:ext cx="931264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ESSENTIAL CONCEPTS  IN PYTHON  TO SUCCEED IN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44D9B7-96F8-0F6D-861D-E28B42B4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945" y="1422324"/>
            <a:ext cx="3530268" cy="47836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6BB58-1D3C-392C-E997-B8827F13437B}"/>
              </a:ext>
            </a:extLst>
          </p:cNvPr>
          <p:cNvSpPr/>
          <p:nvPr/>
        </p:nvSpPr>
        <p:spPr>
          <a:xfrm>
            <a:off x="344774" y="1548990"/>
            <a:ext cx="7360171" cy="46569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3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BFF4-4141-46BC-556F-AC536BC6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C7552-4EC0-66D5-5691-8CFDD28CCDB0}"/>
              </a:ext>
            </a:extLst>
          </p:cNvPr>
          <p:cNvSpPr txBox="1"/>
          <p:nvPr/>
        </p:nvSpPr>
        <p:spPr>
          <a:xfrm>
            <a:off x="104930" y="121426"/>
            <a:ext cx="117672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OVERVIEW| KEY CONCEPTS IN PYTHON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1A25B-F167-2404-8F63-2A0DF6C48CF3}"/>
              </a:ext>
            </a:extLst>
          </p:cNvPr>
          <p:cNvSpPr txBox="1"/>
          <p:nvPr/>
        </p:nvSpPr>
        <p:spPr>
          <a:xfrm>
            <a:off x="1332249" y="791860"/>
            <a:ext cx="931264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ESSENTIAL CONCEPTS  IN PYTHON  TO SUCCEED IN DATA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5E3B4-9F0F-BB91-C428-34B7E05D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7" y="1548990"/>
            <a:ext cx="10301207" cy="422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126</Words>
  <Application>Microsoft Office PowerPoint</Application>
  <PresentationFormat>Widescreen</PresentationFormat>
  <Paragraphs>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Candara</vt:lpstr>
      <vt:lpstr>Corbel</vt:lpstr>
      <vt:lpstr>Georgia</vt:lpstr>
      <vt:lpstr>Times New Roman</vt:lpstr>
      <vt:lpstr>Office Theme</vt:lpstr>
      <vt:lpstr>1_Office Theme</vt:lpstr>
      <vt:lpstr>INTRODUCTION TO 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Kolawole Olanipekun</dc:creator>
  <cp:lastModifiedBy>Kolawole Olanipekun</cp:lastModifiedBy>
  <cp:revision>5</cp:revision>
  <dcterms:created xsi:type="dcterms:W3CDTF">2025-08-30T17:23:05Z</dcterms:created>
  <dcterms:modified xsi:type="dcterms:W3CDTF">2025-09-06T10:18:57Z</dcterms:modified>
</cp:coreProperties>
</file>